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7" r:id="rId4"/>
    <p:sldId id="259" r:id="rId5"/>
    <p:sldId id="260" r:id="rId6"/>
    <p:sldId id="268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Разработка системы сбора и исследования информации о фондовом рынке на </a:t>
            </a:r>
            <a:r>
              <a:rPr lang="en-US" b="1" dirty="0"/>
              <a:t>Unreal Engine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Афиногенов М.А. РК6-71Б</a:t>
            </a: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Цель работы: разработать и оптимизировать интерактивные элементы пользовательского интерфейса сбора и исследования информации о фондовом рынке на </a:t>
            </a:r>
            <a:r>
              <a:rPr lang="en-US" dirty="0">
                <a:latin typeface="+mj-lt"/>
              </a:rPr>
              <a:t>Unreal Engine 4</a:t>
            </a:r>
            <a:r>
              <a:rPr lang="ru-RU" dirty="0">
                <a:latin typeface="+mj-lt"/>
              </a:rPr>
              <a:t>.</a:t>
            </a: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Разработать и реализовать интерактивные элементы пользовательского интерфейса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Обеспечить возможность редактирования уже размещенных интерактивных элементов</a:t>
            </a:r>
            <a:r>
              <a:rPr lang="en-US" dirty="0">
                <a:latin typeface="+mj-lt"/>
              </a:rPr>
              <a:t>; </a:t>
            </a:r>
          </a:p>
          <a:p>
            <a:pPr lvl="1"/>
            <a:r>
              <a:rPr lang="ru-RU" dirty="0">
                <a:latin typeface="+mj-lt"/>
              </a:rPr>
              <a:t>Реализовать возможность выбора и удаления выбранного интерактивного элемента</a:t>
            </a:r>
            <a:r>
              <a:rPr lang="en-US" dirty="0">
                <a:latin typeface="+mj-lt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B0CA3-8402-4518-9B73-6432B190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Актуальность работы заключается в следующем:</a:t>
            </a:r>
          </a:p>
          <a:p>
            <a:pPr lvl="1"/>
            <a:r>
              <a:rPr lang="ru-RU" dirty="0">
                <a:latin typeface="+mj-lt"/>
              </a:rPr>
              <a:t>данный набор визуальных объектов может стать визуальной составляющей системы сбора и исследования графической информации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данный набор написан на </a:t>
            </a:r>
            <a:r>
              <a:rPr lang="en-US" dirty="0">
                <a:latin typeface="+mj-lt"/>
              </a:rPr>
              <a:t>C++</a:t>
            </a:r>
            <a:r>
              <a:rPr lang="ru-RU" dirty="0">
                <a:latin typeface="+mj-lt"/>
              </a:rPr>
              <a:t>, подобных профильных решений в </a:t>
            </a:r>
            <a:r>
              <a:rPr lang="en-US" dirty="0">
                <a:latin typeface="+mj-lt"/>
              </a:rPr>
              <a:t>Epic Games Marketplace </a:t>
            </a:r>
            <a:r>
              <a:rPr lang="ru-RU" dirty="0">
                <a:latin typeface="+mj-lt"/>
              </a:rPr>
              <a:t>нет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данная работа позволяет исследовать оптимизацию производительности, которую даёт механизм инстансинга объектов.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6DB94-D2EF-4602-B72E-8C60FD08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ru-RU" sz="1800" dirty="0"/>
              <a:t> </a:t>
            </a:r>
            <a:r>
              <a:rPr lang="en-US" sz="1800" dirty="0"/>
              <a:t>/ </a:t>
            </a:r>
            <a:r>
              <a:rPr lang="ru-RU" sz="1800" dirty="0"/>
              <a:t>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</a:t>
            </a:r>
            <a:r>
              <a:rPr lang="en-US" b="1" dirty="0"/>
              <a:t>3D</a:t>
            </a:r>
            <a:r>
              <a:rPr lang="ru-RU" b="1" dirty="0"/>
              <a:t>-моделей интерактивных объектов</a:t>
            </a:r>
            <a:endParaRPr lang="en-US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FAC9539-4A16-43FF-A53B-CFBCD952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638" y="2654843"/>
            <a:ext cx="3856848" cy="2468469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3D-</a:t>
            </a:r>
            <a:r>
              <a:rPr lang="ru-RU" dirty="0">
                <a:latin typeface="+mj-lt"/>
              </a:rPr>
              <a:t>модели были созданы с использованием библиотек и возможностей движка </a:t>
            </a:r>
            <a:r>
              <a:rPr lang="en-US" dirty="0">
                <a:latin typeface="+mj-lt"/>
              </a:rPr>
              <a:t>Unreal Engine 4.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7B25496-8E82-4259-A465-1E1B7CC9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F7465-872A-4588-87DA-AD3E3E35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48" y="1432470"/>
            <a:ext cx="3188646" cy="1996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438FF-EE63-4044-A76D-4913BD7D878B}"/>
              </a:ext>
            </a:extLst>
          </p:cNvPr>
          <p:cNvSpPr txBox="1"/>
          <p:nvPr/>
        </p:nvSpPr>
        <p:spPr>
          <a:xfrm>
            <a:off x="4836536" y="3423520"/>
            <a:ext cx="313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1. Горизонтальные линии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620D3-85D3-4A8E-921E-66B2B4ED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835" y="1420258"/>
            <a:ext cx="3188646" cy="20087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19D5E1-9773-4E71-AE87-DEDF4F38EB40}"/>
              </a:ext>
            </a:extLst>
          </p:cNvPr>
          <p:cNvSpPr txBox="1"/>
          <p:nvPr/>
        </p:nvSpPr>
        <p:spPr>
          <a:xfrm>
            <a:off x="8618537" y="3423520"/>
            <a:ext cx="294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2. Вертикальные линии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47779D-DAB7-483B-A84B-B1D1FF61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203" y="3943573"/>
            <a:ext cx="3188645" cy="19988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15C789-FBDF-4387-9F69-E483059C28CB}"/>
              </a:ext>
            </a:extLst>
          </p:cNvPr>
          <p:cNvSpPr txBox="1"/>
          <p:nvPr/>
        </p:nvSpPr>
        <p:spPr>
          <a:xfrm>
            <a:off x="5201669" y="5942386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3. Линии трендов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D5D15F-4B66-4C88-BA99-A2153A658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690" y="3937943"/>
            <a:ext cx="3188646" cy="20044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92D299-2796-463B-81B0-C8BD59A64120}"/>
              </a:ext>
            </a:extLst>
          </p:cNvPr>
          <p:cNvSpPr txBox="1"/>
          <p:nvPr/>
        </p:nvSpPr>
        <p:spPr>
          <a:xfrm>
            <a:off x="8541776" y="5942386"/>
            <a:ext cx="308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4. Параллельные каналы</a:t>
            </a:r>
          </a:p>
        </p:txBody>
      </p:sp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Редактирование линии трендов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7463"/>
          </a:xfrm>
        </p:spPr>
        <p:txBody>
          <a:bodyPr/>
          <a:lstStyle/>
          <a:p>
            <a:r>
              <a:rPr lang="ru-RU" dirty="0">
                <a:latin typeface="+mj-lt"/>
              </a:rPr>
              <a:t>Для редактирования линии трендов используется следующий алгоритм: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412E9-2CC2-4B7C-BA72-24AA3490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5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E838F7-111D-46D7-B3EA-6A84C6AC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459" y="2918025"/>
            <a:ext cx="3182643" cy="17909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10FCEC-0D19-4BE0-B8B4-951B4F31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8025"/>
            <a:ext cx="5901561" cy="179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ADFB6-9F4D-47E4-A3CB-1BBB44AF5A3C}"/>
              </a:ext>
            </a:extLst>
          </p:cNvPr>
          <p:cNvSpPr txBox="1"/>
          <p:nvPr/>
        </p:nvSpPr>
        <p:spPr>
          <a:xfrm>
            <a:off x="1286307" y="4708975"/>
            <a:ext cx="500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5. Алгоритм редактирования линии трендов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8B0F5-B081-44E3-B7F9-4683FD444E48}"/>
              </a:ext>
            </a:extLst>
          </p:cNvPr>
          <p:cNvSpPr txBox="1"/>
          <p:nvPr/>
        </p:nvSpPr>
        <p:spPr>
          <a:xfrm>
            <a:off x="7455459" y="4706694"/>
            <a:ext cx="32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6. Пример редактирования </a:t>
            </a:r>
          </a:p>
          <a:p>
            <a:r>
              <a:rPr lang="ru-RU" dirty="0">
                <a:latin typeface="+mj-lt"/>
              </a:rPr>
              <a:t>линии трендов</a:t>
            </a:r>
          </a:p>
        </p:txBody>
      </p:sp>
    </p:spTree>
    <p:extLst>
      <p:ext uri="{BB962C8B-B14F-4D97-AF65-F5344CB8AC3E}">
        <p14:creationId xmlns:p14="http://schemas.microsoft.com/office/powerpoint/2010/main" val="369082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Редактирование параллельного канала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7463"/>
          </a:xfrm>
        </p:spPr>
        <p:txBody>
          <a:bodyPr/>
          <a:lstStyle/>
          <a:p>
            <a:r>
              <a:rPr lang="ru-RU" dirty="0">
                <a:latin typeface="+mj-lt"/>
              </a:rPr>
              <a:t>Для редактирования параллельного канала используется следующий алгоритм: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412E9-2CC2-4B7C-BA72-24AA3490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6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ADFB6-9F4D-47E4-A3CB-1BBB44AF5A3C}"/>
              </a:ext>
            </a:extLst>
          </p:cNvPr>
          <p:cNvSpPr txBox="1"/>
          <p:nvPr/>
        </p:nvSpPr>
        <p:spPr>
          <a:xfrm>
            <a:off x="755456" y="5118222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7. Алгоритм редактирования параллельного канала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D68B32-2768-4F82-9609-AC717B4D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58" y="2918025"/>
            <a:ext cx="5009342" cy="22011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BA4EB1-BEC3-44CE-B0D5-68446C6C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6" y="2918025"/>
            <a:ext cx="3607985" cy="22001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93503D-7DAE-4EFB-887E-7019153EFD20}"/>
              </a:ext>
            </a:extLst>
          </p:cNvPr>
          <p:cNvSpPr txBox="1"/>
          <p:nvPr/>
        </p:nvSpPr>
        <p:spPr>
          <a:xfrm>
            <a:off x="7183447" y="5118222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8</a:t>
            </a:r>
            <a:r>
              <a:rPr lang="ru-RU" dirty="0">
                <a:latin typeface="+mj-lt"/>
              </a:rPr>
              <a:t>. Пример редактирования </a:t>
            </a:r>
          </a:p>
          <a:p>
            <a:r>
              <a:rPr lang="ru-RU" dirty="0">
                <a:latin typeface="+mj-lt"/>
              </a:rPr>
              <a:t>параллельного канала</a:t>
            </a:r>
          </a:p>
        </p:txBody>
      </p:sp>
    </p:spTree>
    <p:extLst>
      <p:ext uri="{BB962C8B-B14F-4D97-AF65-F5344CB8AC3E}">
        <p14:creationId xmlns:p14="http://schemas.microsoft.com/office/powerpoint/2010/main" val="128192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были выполнены следующие задачи:</a:t>
            </a:r>
          </a:p>
          <a:p>
            <a:pPr lvl="1"/>
            <a:r>
              <a:rPr lang="ru-RU" dirty="0">
                <a:latin typeface="+mj-lt"/>
              </a:rPr>
              <a:t>Разработаны и реализованы интерактивные элементы пользовательского интерфейса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Реализована возможность редактирования уже размещенных интерактивных элементов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Реализована возможность выбора и удаления выбранного интерактивного элемента</a:t>
            </a:r>
            <a:r>
              <a:rPr lang="en-US" dirty="0">
                <a:latin typeface="+mj-lt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</a:t>
            </a:r>
            <a:r>
              <a:rPr lang="ru-RU" sz="1800" dirty="0"/>
              <a:t>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1160</TotalTime>
  <Words>280</Words>
  <Application>Microsoft Office PowerPoint</Application>
  <PresentationFormat>Широкоэкранный</PresentationFormat>
  <Paragraphs>41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Разработка системы сбора и исследования информации о фондовом рынке на Unreal Engine 4</vt:lpstr>
      <vt:lpstr>Постановка задачи</vt:lpstr>
      <vt:lpstr>Актуальность</vt:lpstr>
      <vt:lpstr>Создание 3D-моделей интерактивных объектов</vt:lpstr>
      <vt:lpstr>Редактирование линии трендов</vt:lpstr>
      <vt:lpstr>Редактирование параллельного канала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Elizaveta Kotelnikova</dc:creator>
  <cp:lastModifiedBy>Михаил Афиногенов</cp:lastModifiedBy>
  <cp:revision>137</cp:revision>
  <dcterms:created xsi:type="dcterms:W3CDTF">2022-03-09T06:59:58Z</dcterms:created>
  <dcterms:modified xsi:type="dcterms:W3CDTF">2023-12-27T16:02:32Z</dcterms:modified>
</cp:coreProperties>
</file>